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Akshaya V</a:t>
            </a:r>
            <a:r>
              <a:rPr lang="en-US" sz="2000" b="1" dirty="0">
                <a:solidFill>
                  <a:srgbClr val="2F5496"/>
                </a:solidFill>
                <a:latin typeface="Arial"/>
                <a:ea typeface="Arial"/>
                <a:cs typeface="Arial"/>
                <a:sym typeface="Arial"/>
              </a:rPr>
              <a:t> – AU810021214004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dirty="0">
                <a:latin typeface="Arial"/>
                <a:ea typeface="Arial"/>
                <a:cs typeface="Arial"/>
                <a:sym typeface="Arial"/>
              </a:rPr>
              <a:t>https://github.com/AKS4HAYA/Akshaya-V/blob/main/Akshaya_au810021214004%20(2).ipynb</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4" name="Untitled video - Made with Clipchamp">
            <a:hlinkClick r:id="" action="ppaction://media"/>
            <a:extLst>
              <a:ext uri="{FF2B5EF4-FFF2-40B4-BE49-F238E27FC236}">
                <a16:creationId xmlns:a16="http://schemas.microsoft.com/office/drawing/2014/main" id="{3BF2EA24-D59E-2462-48AE-46AF1EDDC4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67022" y="1389472"/>
            <a:ext cx="8956007" cy="47950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570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AKSHAYA VELMURUGAN</dc:creator>
  <cp:lastModifiedBy>AKSHAYA VELMURUGAN</cp:lastModifiedBy>
  <cp:revision>4</cp:revision>
  <dcterms:modified xsi:type="dcterms:W3CDTF">2024-04-19T13:05:28Z</dcterms:modified>
</cp:coreProperties>
</file>